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CACD3-0C7C-44AB-BBEB-53EE15E56B69}" type="datetimeFigureOut">
              <a:rPr lang="fr-FR" smtClean="0"/>
              <a:t>21/05/2019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F2AB-3105-42EC-94D4-38BFAF818E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3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AC13-C810-4EAE-A326-88ECFAEC70EF}" type="datetime1">
              <a:rPr lang="fr-FR" smtClean="0"/>
              <a:t>21/05/2019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5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AA12-B100-48BB-8D8D-49B215BA83CC}" type="datetime1">
              <a:rPr lang="fr-FR" smtClean="0"/>
              <a:t>21/05/2019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1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FDA-715C-4107-A8EC-FE1E36207F50}" type="datetime1">
              <a:rPr lang="fr-FR" smtClean="0"/>
              <a:t>21/05/2019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5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FB1-8AB0-4A72-8074-1D6BAF99473C}" type="datetime1">
              <a:rPr lang="fr-FR" smtClean="0"/>
              <a:t>21/05/2019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90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94D9-D536-4CE9-BA3E-991B4EF0B763}" type="datetime1">
              <a:rPr lang="fr-FR" smtClean="0"/>
              <a:t>21/05/2019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7DCE-E367-4A33-9EFE-A9805D05AFE1}" type="datetime1">
              <a:rPr lang="fr-FR" smtClean="0"/>
              <a:t>21/05/2019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71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C09-4A4D-4B9E-94AE-6E7631AD1C3A}" type="datetime1">
              <a:rPr lang="fr-FR" smtClean="0"/>
              <a:t>21/05/2019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93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5E1B-4CC1-4C96-A3B3-950B71101981}" type="datetime1">
              <a:rPr lang="fr-FR" smtClean="0"/>
              <a:t>21/05/2019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7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26C-3CA0-439B-B8EA-DE15E04B6837}" type="datetime1">
              <a:rPr lang="fr-FR" smtClean="0"/>
              <a:t>21/05/2019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911-D99B-4A88-AC0A-B54D8FE654BF}" type="datetime1">
              <a:rPr lang="fr-FR" smtClean="0"/>
              <a:t>21/05/2019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71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B0F-8AF5-4A6B-B542-229F296B676F}" type="datetime1">
              <a:rPr lang="fr-FR" smtClean="0"/>
              <a:t>21/05/2019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D078C-ACC2-48B0-9C28-181AA82BAF17}" type="datetime1">
              <a:rPr lang="fr-FR" smtClean="0"/>
              <a:t>21/05/2019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gfhgfhfghfgh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4050A-316E-4E74-BCEF-7624C0D15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1569003"/>
            <a:ext cx="9144000" cy="238760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rto 400" panose="02000000000000000000" pitchFamily="2" charset="0"/>
              </a:rPr>
              <a:t>App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rto 400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7999" y="3956603"/>
            <a:ext cx="9144000" cy="1655762"/>
          </a:xfrm>
        </p:spPr>
        <p:txBody>
          <a:bodyPr/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Hubert PFERSDORFF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Développeur Web et Web mobile</a:t>
            </a:r>
          </a:p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2018 - 2019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23" y="1569003"/>
            <a:ext cx="1463351" cy="1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0" y="1045029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Table des matières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22106" y="1800808"/>
            <a:ext cx="35541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parcours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orto 400" panose="02000000000000000000" pitchFamily="2" charset="0"/>
              </a:rPr>
              <a:t>STR</a:t>
            </a:r>
            <a:r>
              <a:rPr lang="fr-FR" dirty="0" smtClean="0">
                <a:solidFill>
                  <a:schemeClr val="bg1"/>
                </a:solidFill>
                <a:latin typeface="Porto 400" panose="02000000000000000000" pitchFamily="2" charset="0"/>
              </a:rPr>
              <a:t>APP</a:t>
            </a:r>
            <a:r>
              <a:rPr lang="fr-FR" dirty="0" smtClean="0">
                <a:latin typeface="Playfair Display" panose="00000500000000000000" pitchFamily="2" charset="0"/>
              </a:rPr>
              <a:t>, qu’est-ce que c’est?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Concept,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Symfony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Mapbox 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Mon Approche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Playfair Display" panose="00000500000000000000" pitchFamily="2" charset="0"/>
              </a:rPr>
              <a:t>Fonctionnalités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8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52" y="1507294"/>
            <a:ext cx="1889448" cy="18894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5347" y="593467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>
                <a:latin typeface="Playfair Display" panose="00000500000000000000" pitchFamily="2" charset="0"/>
                <a:ea typeface="Roboto Black" panose="02000000000000000000" pitchFamily="2" charset="0"/>
              </a:rPr>
              <a:t>Présentation</a:t>
            </a:r>
            <a:endParaRPr lang="fr-FR" dirty="0">
              <a:latin typeface="Playfair Display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6" y="3369531"/>
            <a:ext cx="912844" cy="9128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47183" y="43482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Tontonsat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5" y="3374199"/>
            <a:ext cx="912844" cy="9128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71443" y="43342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Louis XVIII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619456" y="37540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216378" y="860963"/>
            <a:ext cx="17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Parcours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81151" y="442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7788" cy="72778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550088" y="1759221"/>
            <a:ext cx="513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d’étude en informatique à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3 ans au service technique 1&amp;1, 1 an en rétention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Formation </a:t>
            </a:r>
            <a:r>
              <a:rPr lang="fr-FR" dirty="0" smtClean="0">
                <a:solidFill>
                  <a:srgbClr val="FFDA00"/>
                </a:solidFill>
              </a:rPr>
              <a:t>Développeur Web et Web Mobile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chez Elan Formation, Strasbourg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73491" y="4428361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DA00"/>
                </a:solidFill>
              </a:rPr>
              <a:t>Aime : </a:t>
            </a:r>
            <a:r>
              <a:rPr lang="fr-FR" dirty="0" smtClean="0">
                <a:solidFill>
                  <a:schemeClr val="bg1"/>
                </a:solidFill>
              </a:rPr>
              <a:t>l’odeur de la pluie et du gazon.</a:t>
            </a:r>
          </a:p>
          <a:p>
            <a:r>
              <a:rPr lang="fr-FR" dirty="0" smtClean="0">
                <a:solidFill>
                  <a:srgbClr val="FFDA00"/>
                </a:solidFill>
              </a:rPr>
              <a:t>N’aime pas : </a:t>
            </a:r>
            <a:r>
              <a:rPr lang="fr-FR" dirty="0" smtClean="0">
                <a:solidFill>
                  <a:schemeClr val="bg1"/>
                </a:solidFill>
              </a:rPr>
              <a:t>les fruits de mer.</a:t>
            </a:r>
            <a:endParaRPr lang="fr-FR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 rot="19843988">
            <a:off x="5761798" y="1973703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Porto 400" panose="02000000000000000000" pitchFamily="2" charset="0"/>
              </a:rPr>
              <a:t>STR</a:t>
            </a:r>
            <a:r>
              <a:rPr lang="fr-FR" sz="3600" dirty="0" smtClean="0">
                <a:solidFill>
                  <a:srgbClr val="FFDA00"/>
                </a:solidFill>
                <a:latin typeface="Porto 400" panose="02000000000000000000" pitchFamily="2" charset="0"/>
              </a:rPr>
              <a:t>APP, </a:t>
            </a:r>
            <a:r>
              <a:rPr lang="fr-FR" sz="32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qu’est-ce que c’est?</a:t>
            </a:r>
            <a:endParaRPr lang="fr-FR" sz="3600" dirty="0">
              <a:solidFill>
                <a:srgbClr val="FFDA00"/>
              </a:solidFill>
              <a:latin typeface="Porto 400" panose="020000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7257" y="2263559"/>
            <a:ext cx="31614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Reliquaire de faits divers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Répertoire pour curieux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Réseau social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Playfair Display" panose="00000500000000000000" pitchFamily="2" charset="0"/>
                <a:ea typeface="Roboto" panose="02000000000000000000" pitchFamily="2" charset="0"/>
              </a:rPr>
              <a:t>Bac à sable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415062" y="4507156"/>
            <a:ext cx="2097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Symfony 4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Javascript 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AJAX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55379" y="4568711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Mapbox GL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Font </a:t>
            </a:r>
            <a:r>
              <a:rPr lang="fr-FR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Awesome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Playfair Display" panose="00000500000000000000" pitchFamily="2" charset="0"/>
              </a:rPr>
              <a:t>Bootstrap </a:t>
            </a:r>
            <a:r>
              <a:rPr lang="fr-FR" sz="2800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4</a:t>
            </a:r>
            <a:endParaRPr lang="fr-FR" sz="2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49718" y="6525434"/>
            <a:ext cx="104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Autres outils : Git, Visual Studio Code, Adobe Photoshop, Adobe XD, Penzu, Postman, Wamp, Trello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4" y="1197717"/>
            <a:ext cx="3424335" cy="41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60380" y="101703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Playfair Display" panose="00000500000000000000" pitchFamily="2" charset="0"/>
              </a:rPr>
              <a:t>Concept</a:t>
            </a:r>
            <a:endParaRPr lang="fr-FR" sz="2800" dirty="0">
              <a:latin typeface="Playfair Display" panose="000005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187796" y="1017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DA00"/>
                </a:solidFill>
                <a:latin typeface="Playfair Display" panose="00000500000000000000" pitchFamily="2" charset="0"/>
              </a:rPr>
              <a:t>Inspiration</a:t>
            </a:r>
            <a:endParaRPr lang="fr-FR" sz="2800" dirty="0">
              <a:solidFill>
                <a:srgbClr val="FFDA00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3" y="1992145"/>
            <a:ext cx="5386077" cy="3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279696" y="5021814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Taxi Driver</a:t>
            </a:r>
            <a:r>
              <a:rPr lang="fr-FR" dirty="0" smtClean="0">
                <a:solidFill>
                  <a:schemeClr val="bg1"/>
                </a:solidFill>
                <a:latin typeface="Playfair Display" panose="00000500000000000000" pitchFamily="2" charset="0"/>
              </a:rPr>
              <a:t>, Martin Scorseze - 1976</a:t>
            </a:r>
            <a:endParaRPr lang="fr-FR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34" y="1992145"/>
            <a:ext cx="3458286" cy="33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98434" y="5391146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Florida man strikes again - 2015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0131" y="170073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Symfony 4, Sensiolabs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2052" name="Picture 4" descr="https://network.sensiolabs.com/assets/img/logo_sensioLabs_blanc.png?v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7" y="4532346"/>
            <a:ext cx="4565715" cy="8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15044" y="2500604"/>
            <a:ext cx="358784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/>
              <a:t>Un framework d’application PHP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Se concentrer sur les fonctionnalités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Flexible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Entités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Bundles</a:t>
            </a:r>
          </a:p>
          <a:p>
            <a:pPr algn="ctr">
              <a:lnSpc>
                <a:spcPct val="150000"/>
              </a:lnSpc>
            </a:pPr>
            <a:r>
              <a:rPr lang="fr-FR" dirty="0" smtClean="0"/>
              <a:t>Communauté active et </a:t>
            </a:r>
            <a:r>
              <a:rPr lang="fr-FR" dirty="0" smtClean="0"/>
              <a:t>passionnée</a:t>
            </a:r>
          </a:p>
          <a:p>
            <a:pPr algn="ctr">
              <a:lnSpc>
                <a:spcPct val="150000"/>
              </a:lnSpc>
            </a:pPr>
            <a:r>
              <a:rPr lang="fr-FR" smtClean="0"/>
              <a:t>Design Pattern MVC</a:t>
            </a: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700738"/>
            <a:ext cx="3356201" cy="28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eactnativeexample.com/content/images/2018/05/map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53" y="177281"/>
            <a:ext cx="5102309" cy="26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0" y="627846"/>
            <a:ext cx="4491816" cy="546504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403264" y="2218167"/>
            <a:ext cx="53338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Librairie Javascript utilisant WebGL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</a:t>
            </a:r>
            <a:r>
              <a:rPr lang="fr-FR" dirty="0" smtClean="0">
                <a:solidFill>
                  <a:schemeClr val="bg1"/>
                </a:solidFill>
              </a:rPr>
              <a:t>our générer des cartes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Mon utilisation:</a:t>
            </a:r>
          </a:p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Rest via Endpoint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Récupérer des informations à partir de coordonnées )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API Mapbox GL JS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 Générer la carte, les points, les pop-ups )</a:t>
            </a:r>
          </a:p>
        </p:txBody>
      </p:sp>
    </p:spTree>
    <p:extLst>
      <p:ext uri="{BB962C8B-B14F-4D97-AF65-F5344CB8AC3E}">
        <p14:creationId xmlns:p14="http://schemas.microsoft.com/office/powerpoint/2010/main" val="2484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4008" y="578498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Mon Approche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56" y="1695256"/>
            <a:ext cx="3105943" cy="37788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819470"/>
            <a:ext cx="6276392" cy="35304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3235" y="547137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Maquette Home / Navigation</a:t>
            </a:r>
            <a:endParaRPr lang="fr-FR" dirty="0">
              <a:latin typeface="Playfair Display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80903" y="565604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layfair Display" panose="00000500000000000000" pitchFamily="2" charset="0"/>
              </a:rPr>
              <a:t>Version Actuelle</a:t>
            </a:r>
            <a:endParaRPr lang="fr-FR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8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2368" y="419878"/>
            <a:ext cx="3046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Playfair Display" panose="00000500000000000000" pitchFamily="2" charset="0"/>
              </a:rPr>
              <a:t>Fonctionnalités</a:t>
            </a:r>
            <a:endParaRPr lang="fr-FR" sz="32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48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221</Words>
  <Application>Microsoft Office PowerPoint</Application>
  <PresentationFormat>Grand écran</PresentationFormat>
  <Paragraphs>61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Playfair Display</vt:lpstr>
      <vt:lpstr>Porto 400</vt:lpstr>
      <vt:lpstr>Roboto</vt:lpstr>
      <vt:lpstr>Roboto Black</vt:lpstr>
      <vt:lpstr>Thème Office</vt:lpstr>
      <vt:lpstr>STRApp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STRApp</dc:title>
  <dc:creator>Stagiaire</dc:creator>
  <cp:lastModifiedBy>Stagiaire</cp:lastModifiedBy>
  <cp:revision>45</cp:revision>
  <dcterms:created xsi:type="dcterms:W3CDTF">2019-05-17T06:49:05Z</dcterms:created>
  <dcterms:modified xsi:type="dcterms:W3CDTF">2019-05-21T11:55:38Z</dcterms:modified>
</cp:coreProperties>
</file>